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5" r:id="rId6"/>
    <p:sldId id="272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64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2B43F5"/>
    <a:srgbClr val="34F62A"/>
    <a:srgbClr val="EE329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3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4F84-339A-4E1A-8DDC-FF88591C2BF4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7861D-2CD9-45AE-B676-B131AE908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9844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7861D-2CD9-45AE-B676-B131AE9089C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20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237B9E2-20D5-4D8D-80CA-D1CDDAC9A88A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7DEAF4E-C49A-4CB8-9A83-0581FD31D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Николай Степанович Гумилев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1886-1921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28068" y="1916832"/>
            <a:ext cx="4186808" cy="2980928"/>
          </a:xfrm>
        </p:spPr>
        <p:txBody>
          <a:bodyPr>
            <a:normAutofit/>
          </a:bodyPr>
          <a:lstStyle/>
          <a:p>
            <a:r>
              <a:rPr lang="ru-RU" dirty="0" smtClean="0"/>
              <a:t>3 апреля </a:t>
            </a:r>
            <a:r>
              <a:rPr lang="ru-RU" dirty="0"/>
              <a:t>1886 </a:t>
            </a:r>
            <a:r>
              <a:rPr lang="ru-RU" dirty="0" smtClean="0"/>
              <a:t>года - </a:t>
            </a:r>
            <a:r>
              <a:rPr lang="ru-RU" dirty="0"/>
              <a:t>в </a:t>
            </a:r>
            <a:r>
              <a:rPr lang="ru-RU" dirty="0" smtClean="0"/>
              <a:t>Кронштадте родился Николай Степанович Гумилев.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pic>
        <p:nvPicPr>
          <p:cNvPr id="1026" name="Picture 2" descr="C:\Users\User\Desktop\Ngum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428736"/>
            <a:ext cx="3786214" cy="5116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72066" y="4595670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Степан Яковлевич</a:t>
            </a:r>
            <a:r>
              <a:rPr lang="ru-RU" dirty="0" smtClean="0"/>
              <a:t> Гумилев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9" y="823192"/>
            <a:ext cx="257175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332654"/>
            <a:ext cx="24860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1603" y="4595670"/>
            <a:ext cx="2697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Гумилева </a:t>
            </a:r>
            <a:r>
              <a:rPr lang="ru-RU" dirty="0"/>
              <a:t>Анна Ивановна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08518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 Отец его, Степан </a:t>
            </a:r>
            <a:r>
              <a:rPr lang="ru-RU" sz="2400" dirty="0" smtClean="0"/>
              <a:t>Яковлевич </a:t>
            </a:r>
            <a:r>
              <a:rPr lang="ru-RU" sz="2400" dirty="0"/>
              <a:t>служил врачом в военном флоте. Мать, Анна Ивановна, урожденная Львова, была из старинного дворянского рода.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924944"/>
            <a:ext cx="8929718" cy="3429000"/>
          </a:xfrm>
        </p:spPr>
        <p:txBody>
          <a:bodyPr>
            <a:normAutofit/>
          </a:bodyPr>
          <a:lstStyle/>
          <a:p>
            <a:r>
              <a:rPr lang="ru-RU" dirty="0"/>
              <a:t>Детские годы будущий поэт провел в Царском Селе, потом вместе с родителями жил некоторое время в Тифлисе (именно там в 1902 году появилось в печати его первое стихотворение).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4752528" cy="356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3900486" cy="5697559"/>
          </a:xfrm>
        </p:spPr>
        <p:txBody>
          <a:bodyPr>
            <a:normAutofit/>
          </a:bodyPr>
          <a:lstStyle/>
          <a:p>
            <a:r>
              <a:rPr lang="ru-RU" dirty="0" smtClean="0"/>
              <a:t>Учась в Тифлисской гимназии, Гумилев написал немало стихов. Первая публикация Гумилева появилась в газете "Тифлисский листок" 8 сент. 1902 - стихотворение "Я в лес бежал из городов".</a:t>
            </a:r>
            <a:endParaRPr lang="ru-RU" dirty="0"/>
          </a:p>
        </p:txBody>
      </p:sp>
      <p:pic>
        <p:nvPicPr>
          <p:cNvPr id="5122" name="Picture 2" descr="C:\Users\User\Desktop\list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500042"/>
            <a:ext cx="4029075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6283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Я в лес бежал из городов</a:t>
            </a:r>
            <a:r>
              <a:rPr lang="ru-RU" sz="1800" dirty="0" smtClean="0"/>
              <a:t>, </a:t>
            </a:r>
            <a:br>
              <a:rPr lang="ru-RU" sz="1800" dirty="0" smtClean="0"/>
            </a:br>
            <a:r>
              <a:rPr lang="ru-RU" sz="1800" dirty="0" smtClean="0"/>
              <a:t>В </a:t>
            </a:r>
            <a:r>
              <a:rPr lang="ru-RU" sz="1800" dirty="0" smtClean="0"/>
              <a:t>пустыню от людей бежал...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Теперь </a:t>
            </a:r>
            <a:r>
              <a:rPr lang="ru-RU" sz="1800" dirty="0" smtClean="0"/>
              <a:t>молиться я готов</a:t>
            </a:r>
            <a:r>
              <a:rPr lang="ru-RU" sz="1800" dirty="0" smtClean="0"/>
              <a:t>,</a:t>
            </a:r>
            <a:br>
              <a:rPr lang="ru-RU" sz="1800" dirty="0" smtClean="0"/>
            </a:br>
            <a:r>
              <a:rPr lang="ru-RU" sz="1800" dirty="0" smtClean="0"/>
              <a:t>Рыдать</a:t>
            </a:r>
            <a:r>
              <a:rPr lang="ru-RU" sz="1800" dirty="0" smtClean="0"/>
              <a:t>, как прежде не рыдал.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Вот </a:t>
            </a:r>
            <a:r>
              <a:rPr lang="ru-RU" sz="1800" dirty="0" smtClean="0"/>
              <a:t>я один с самим собой...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Пора</a:t>
            </a:r>
            <a:r>
              <a:rPr lang="ru-RU" sz="1800" dirty="0" smtClean="0"/>
              <a:t>, пора мне отдохнуть: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Свет </a:t>
            </a:r>
            <a:r>
              <a:rPr lang="ru-RU" sz="1800" dirty="0" smtClean="0"/>
              <a:t>беспощадный, свет слепой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Мой </a:t>
            </a:r>
            <a:r>
              <a:rPr lang="ru-RU" sz="1800" dirty="0" smtClean="0"/>
              <a:t>выпил мозг, мне выжег грудь</a:t>
            </a:r>
            <a:r>
              <a:rPr lang="ru-RU" sz="1800" dirty="0" smtClean="0"/>
              <a:t>,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Я </a:t>
            </a:r>
            <a:r>
              <a:rPr lang="ru-RU" sz="1800" dirty="0" smtClean="0"/>
              <a:t>страшный грешник, я злодей</a:t>
            </a:r>
            <a:r>
              <a:rPr lang="ru-RU" sz="1800" dirty="0" smtClean="0"/>
              <a:t>:</a:t>
            </a:r>
            <a:br>
              <a:rPr lang="ru-RU" sz="1800" dirty="0" smtClean="0"/>
            </a:br>
            <a:r>
              <a:rPr lang="ru-RU" sz="1800" dirty="0" smtClean="0"/>
              <a:t>Мне </a:t>
            </a:r>
            <a:r>
              <a:rPr lang="ru-RU" sz="1800" dirty="0" smtClean="0"/>
              <a:t>Бог бороться силы дал,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Любил </a:t>
            </a:r>
            <a:r>
              <a:rPr lang="ru-RU" sz="1800" dirty="0" smtClean="0"/>
              <a:t>я правду и людей;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Но </a:t>
            </a:r>
            <a:r>
              <a:rPr lang="ru-RU" sz="1800" dirty="0" smtClean="0"/>
              <a:t>растоптал свой идеал...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1268760"/>
            <a:ext cx="38164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 мог бороться, но, как раб, Позорно струсив, </a:t>
            </a:r>
            <a:r>
              <a:rPr lang="ru-RU" dirty="0" smtClean="0"/>
              <a:t>отступил</a:t>
            </a:r>
          </a:p>
          <a:p>
            <a:r>
              <a:rPr lang="ru-RU" dirty="0" smtClean="0"/>
              <a:t>И</a:t>
            </a:r>
            <a:r>
              <a:rPr lang="ru-RU" dirty="0" smtClean="0"/>
              <a:t>, говоря: "увы, я слаб!", </a:t>
            </a:r>
            <a:endParaRPr lang="ru-RU" dirty="0" smtClean="0"/>
          </a:p>
          <a:p>
            <a:r>
              <a:rPr lang="ru-RU" dirty="0" smtClean="0"/>
              <a:t>Свои </a:t>
            </a:r>
            <a:r>
              <a:rPr lang="ru-RU" dirty="0" smtClean="0"/>
              <a:t>стремленья задавил...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Я </a:t>
            </a:r>
            <a:r>
              <a:rPr lang="ru-RU" dirty="0" smtClean="0"/>
              <a:t>страшный грешник, я злодей</a:t>
            </a:r>
            <a:r>
              <a:rPr lang="ru-RU" dirty="0" smtClean="0"/>
              <a:t>...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Прости, Господь, прости меня, Душе измученной </a:t>
            </a:r>
            <a:r>
              <a:rPr lang="ru-RU" dirty="0" smtClean="0"/>
              <a:t>моей</a:t>
            </a:r>
          </a:p>
          <a:p>
            <a:r>
              <a:rPr lang="ru-RU" dirty="0" smtClean="0"/>
              <a:t> </a:t>
            </a:r>
            <a:r>
              <a:rPr lang="ru-RU" dirty="0" smtClean="0"/>
              <a:t>Прости, раскаянье ценя!..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Есть </a:t>
            </a:r>
            <a:r>
              <a:rPr lang="ru-RU" dirty="0" smtClean="0"/>
              <a:t>люди с пламенной душой, Есть люди с жаждою добра, </a:t>
            </a:r>
            <a:endParaRPr lang="ru-RU" dirty="0" smtClean="0"/>
          </a:p>
          <a:p>
            <a:r>
              <a:rPr lang="ru-RU" dirty="0" smtClean="0"/>
              <a:t>Ты </a:t>
            </a:r>
            <a:r>
              <a:rPr lang="ru-RU" dirty="0" smtClean="0"/>
              <a:t>им вручи свой стяг святой, </a:t>
            </a:r>
          </a:p>
          <a:p>
            <a:r>
              <a:rPr lang="ru-RU" dirty="0" smtClean="0"/>
              <a:t>Их </a:t>
            </a:r>
            <a:r>
              <a:rPr lang="ru-RU" dirty="0" smtClean="0"/>
              <a:t>манит, их влечет борьба. </a:t>
            </a:r>
            <a:r>
              <a:rPr lang="ru-RU" dirty="0" smtClean="0"/>
              <a:t>        Меня </a:t>
            </a:r>
            <a:r>
              <a:rPr lang="ru-RU" dirty="0" smtClean="0"/>
              <a:t>ж прости!..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15816" y="476672"/>
            <a:ext cx="303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"Я в лес бежал из городов"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4330824" cy="638420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1903 г. семья вернулась в Царское Село. Гумилев поступил в седьмой класс Николаевской Царскосельской гимназии. </a:t>
            </a:r>
            <a:r>
              <a:rPr lang="ru-RU" dirty="0"/>
              <a:t>Учился Гумилев неважно, в седьмом классе пробыл два года, но в 1906 году гимназию все же закончил и уехал в Париж. К этому времени он был уже автором книги «Путь конквистадоров» (1905), изданной небольшим тиражом на собственные средства, но замеченной не только знакомыми автора, но и одним из законодателей русского символизма В. Брюсовым.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pic>
        <p:nvPicPr>
          <p:cNvPr id="3074" name="Picture 2" descr="http://www.tverlib.ru/excib/gumilev/foto/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876" y="481617"/>
            <a:ext cx="2664296" cy="45093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88024" y="50131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Обложка первой книги Н. Гумилева</a:t>
            </a:r>
            <a:br>
              <a:rPr lang="ru-RU" dirty="0"/>
            </a:br>
            <a:r>
              <a:rPr lang="ru-RU" dirty="0"/>
              <a:t>«Путь конквистадоров». 1906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4402832" cy="6286544"/>
          </a:xfrm>
        </p:spPr>
        <p:txBody>
          <a:bodyPr>
            <a:normAutofit/>
          </a:bodyPr>
          <a:lstStyle/>
          <a:p>
            <a:r>
              <a:rPr lang="ru-RU" dirty="0"/>
              <a:t>В Париже Гумилев слушал лекции в Сорбонне, издавал журнал «Сириус», посещал художественные выставки, знакомился с французскими и русскими писателями, художниками, состоял в переписке с Брюсовым, которому отправлял свои стихи, статьи, рассказы, часть которых публиковалась в крупнейшем символистском журнале «Весы».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Журнал «Сириус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433" y="1227779"/>
            <a:ext cx="2343150" cy="3333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4008" y="47915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Обложка журнала «Сириус», издаваемого Гумилевым в Париже. 1907 г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5328592" cy="5544616"/>
          </a:xfrm>
        </p:spPr>
        <p:txBody>
          <a:bodyPr>
            <a:noAutofit/>
          </a:bodyPr>
          <a:lstStyle/>
          <a:p>
            <a:r>
              <a:rPr lang="ru-RU" sz="2700" dirty="0"/>
              <a:t>В этот период молодой Гумилев переписке с Брюсовым придавал огромное значение. Будучи оторванным от России и не имея других знакомых, которые могли бы сравниться авторитетом с Брюсовым среди литературных кругов России, именно у Брюсова Гумилев учился поэтическому ремеслу и ему отдавал на суд свои стихи</a:t>
            </a:r>
            <a:r>
              <a:rPr lang="ru-RU" sz="2700" dirty="0" smtClean="0"/>
              <a:t>.</a:t>
            </a:r>
          </a:p>
          <a:p>
            <a:r>
              <a:rPr lang="ru-RU" sz="2700" dirty="0"/>
              <a:t>В январе 1908 года вышла вторая книга Гумилева «Романтические цветы».</a:t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5122" name="Picture 2" descr="http://www.tverlib.ru/excib/gumilev/foto/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619500" cy="6305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52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408712"/>
          </a:xfrm>
        </p:spPr>
        <p:txBody>
          <a:bodyPr>
            <a:normAutofit/>
          </a:bodyPr>
          <a:lstStyle/>
          <a:p>
            <a:r>
              <a:rPr lang="ru-RU" dirty="0"/>
              <a:t>К </a:t>
            </a:r>
            <a:r>
              <a:rPr lang="ru-RU" dirty="0" smtClean="0"/>
              <a:t>1908 он </a:t>
            </a:r>
            <a:r>
              <a:rPr lang="ru-RU" dirty="0"/>
              <a:t>уже покинул Париж, поселился в Царском Селе и был зачислен в Петербургский университет (учился на юридическом факультете, потом на историко-филологическом, но курса не окончил). С 1908 года Гумилев постепенно входит в петербургскую литературную </a:t>
            </a:r>
            <a:r>
              <a:rPr lang="ru-RU" dirty="0" err="1" smtClean="0"/>
              <a:t>жизньНаиболее</a:t>
            </a:r>
            <a:r>
              <a:rPr lang="ru-RU" dirty="0" smtClean="0"/>
              <a:t> </a:t>
            </a:r>
            <a:r>
              <a:rPr lang="ru-RU" dirty="0"/>
              <a:t>близкие отношения у Гумилева в это время сложились с С.А. </a:t>
            </a:r>
            <a:r>
              <a:rPr lang="ru-RU" dirty="0" err="1"/>
              <a:t>Ауслендером</a:t>
            </a:r>
            <a:r>
              <a:rPr lang="ru-RU" dirty="0"/>
              <a:t> и М.А. Кузминым. </a:t>
            </a:r>
            <a:r>
              <a:rPr lang="ru-RU" dirty="0" err="1"/>
              <a:t>Ауслендер</a:t>
            </a:r>
            <a:r>
              <a:rPr lang="ru-RU" dirty="0"/>
              <a:t> впервые ввел Гумилева в дом </a:t>
            </a:r>
            <a:r>
              <a:rPr lang="ru-RU" dirty="0" err="1"/>
              <a:t>Вяч</a:t>
            </a:r>
            <a:r>
              <a:rPr lang="ru-RU" dirty="0"/>
              <a:t>. </a:t>
            </a:r>
            <a:r>
              <a:rPr lang="ru-RU" dirty="0" smtClean="0"/>
              <a:t>Иванова</a:t>
            </a:r>
            <a:r>
              <a:rPr lang="ru-RU" dirty="0"/>
              <a:t>, в его знаменитую «башню». Гумилев продолжает печататься в «Весах» и других петербургских литературных изданиях, а с весны 1909 года принимает активное участие в подготовке к изданию журнала «Аполлон», где становится одним из основных сотрудников, ведя регулярный раздел «Письма о русской поэзии».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340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16632"/>
            <a:ext cx="5400600" cy="655272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ru-RU" dirty="0" smtClean="0"/>
              <a:t>К </a:t>
            </a:r>
            <a:r>
              <a:rPr lang="ru-RU" dirty="0"/>
              <a:t>1909 году относится роман Гумилева с поэтессой Е. Дмитриевой, приведший в итоге к дуэли Гумилева с М. </a:t>
            </a:r>
            <a:r>
              <a:rPr lang="ru-RU" dirty="0" smtClean="0"/>
              <a:t>Волошиным.11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Осенью 1909 года Гумилев снова отправился в путешествие, на этот раз более продолжительное — через Константинополь, Каир, Порт-Саид он добрался до Джибути и </a:t>
            </a:r>
            <a:r>
              <a:rPr lang="ru-RU" dirty="0" err="1"/>
              <a:t>Харрара</a:t>
            </a:r>
            <a:r>
              <a:rPr lang="ru-RU" dirty="0"/>
              <a:t>, и в начале 1910 года вернулся в Россию. Весной этого же года в издательстве «Скорпион» вышел третий сборник стихов «Жемчуга</a:t>
            </a:r>
            <a:r>
              <a:rPr lang="ru-RU" dirty="0" smtClean="0"/>
              <a:t>», </a:t>
            </a:r>
            <a:r>
              <a:rPr lang="ru-RU" dirty="0"/>
              <a:t>сделавший Гумилева известным </a:t>
            </a:r>
            <a:r>
              <a:rPr lang="ru-RU" dirty="0" err="1" smtClean="0"/>
              <a:t>поэтом.Тогда</a:t>
            </a:r>
            <a:r>
              <a:rPr lang="ru-RU" dirty="0" smtClean="0"/>
              <a:t> </a:t>
            </a:r>
            <a:r>
              <a:rPr lang="ru-RU" dirty="0"/>
              <a:t>же, 25 апреля 1910 года, он женился на А. Горенко, будущей поэтессе Анне Ахматовой. Лето после свадьбы они провели в </a:t>
            </a:r>
            <a:r>
              <a:rPr lang="ru-RU" dirty="0" smtClean="0"/>
              <a:t>Париже.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36712"/>
            <a:ext cx="3374712" cy="466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3948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5720" y="500042"/>
            <a:ext cx="8643998" cy="4643470"/>
          </a:xfrm>
        </p:spPr>
        <p:txBody>
          <a:bodyPr/>
          <a:lstStyle/>
          <a:p>
            <a:r>
              <a:rPr lang="ru-RU" dirty="0" smtClean="0"/>
              <a:t>Впервые, акмеистические </a:t>
            </a:r>
            <a:r>
              <a:rPr lang="ru-RU" dirty="0"/>
              <a:t>тенденции творчества Гумилева начали ощущаться уже в сборнике «Чужое небо», вышедшем в свет в начале 1912 года, но окончательно они утвердились в цикле итальянских стихов, написанных во время путешествия по этой стране весной 1912 года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октябре того же года вышел в свет первый номер журнала «Гиперборей», в редакцию которого вошел Гумилев.</a:t>
            </a:r>
          </a:p>
        </p:txBody>
      </p:sp>
    </p:spTree>
    <p:extLst>
      <p:ext uri="{BB962C8B-B14F-4D97-AF65-F5344CB8AC3E}">
        <p14:creationId xmlns="" xmlns:p14="http://schemas.microsoft.com/office/powerpoint/2010/main" val="95836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685801"/>
            <a:ext cx="7618040" cy="533548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1914 год внес решительные изменения в судьбу поэта. Несмотря на имеющееся освобождение от воинской службы, Гумилев в первые же дни войны уходит на фронт добровольцем, зачислившись вольноопределяющимся в лейб-гвардии уланский полк. К концу 1915 года он был уже награжден двумя Георгиевскими крестами (3-й и 4-й степеней).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1918 – 1921 годы Гумилев был одной из наиболее заметных фигур в литературной жизни Петрограда. Он много печатается, работает в издательстве «Всемирная литература», читает лекции, руководит воссозданным «Цехом поэтов», а в 1921 году — Петроградским отделением Союза поэтов. Под руководством Гумилева работала переводческая студия, он был наставником молодых поэтов из студии «Звучащая раковина», редактировал многие переводы. Стихи этих лет напечатаны в сборниках «Шатер» и «Огненный столп», вышедшем в августе 1921-го.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5174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0688"/>
            <a:ext cx="3960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 августа 1921 года Гумилев был арестован по обвинению в антисоветской деятельности. 24 августа было издано постановление Петроградской </a:t>
            </a:r>
            <a:r>
              <a:rPr lang="ru-RU" sz="2400" dirty="0" err="1"/>
              <a:t>Губчека</a:t>
            </a:r>
            <a:r>
              <a:rPr lang="ru-RU" sz="2400" dirty="0"/>
              <a:t> о расстреле 61 человека за участие в так называемом «</a:t>
            </a:r>
            <a:r>
              <a:rPr lang="ru-RU" sz="2400" dirty="0" err="1"/>
              <a:t>Таганцевском</a:t>
            </a:r>
            <a:r>
              <a:rPr lang="ru-RU" sz="2400" dirty="0"/>
              <a:t> заговоре», среди приговоренных был и Гумилев. Точная дата его смерти неизвестна.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40501"/>
            <a:ext cx="23812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28753" y="50701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Обложка дела Николая Гумилева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795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483768" y="1628800"/>
            <a:ext cx="6096000" cy="36575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Когда</a:t>
            </a:r>
            <a:r>
              <a:rPr lang="ru-RU" dirty="0" smtClean="0"/>
              <a:t>, изнемогши от муки,</a:t>
            </a:r>
            <a:br>
              <a:rPr lang="ru-RU" dirty="0" smtClean="0"/>
            </a:br>
            <a:r>
              <a:rPr lang="ru-RU" dirty="0" smtClean="0"/>
              <a:t>Я больше ее не люблю,</a:t>
            </a:r>
            <a:br>
              <a:rPr lang="ru-RU" dirty="0" smtClean="0"/>
            </a:br>
            <a:r>
              <a:rPr lang="ru-RU" dirty="0" smtClean="0"/>
              <a:t>Какие-то бледные руки</a:t>
            </a:r>
            <a:br>
              <a:rPr lang="ru-RU" dirty="0" smtClean="0"/>
            </a:br>
            <a:r>
              <a:rPr lang="ru-RU" dirty="0" smtClean="0"/>
              <a:t>Ложатся на душу мою.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чьи-то печальные очи</a:t>
            </a:r>
            <a:br>
              <a:rPr lang="ru-RU" dirty="0" smtClean="0"/>
            </a:br>
            <a:r>
              <a:rPr lang="ru-RU" dirty="0" smtClean="0"/>
              <a:t>Зовут меня тихо назад,</a:t>
            </a:r>
            <a:br>
              <a:rPr lang="ru-RU" dirty="0" smtClean="0"/>
            </a:br>
            <a:r>
              <a:rPr lang="ru-RU" dirty="0" smtClean="0"/>
              <a:t>Во мраке остынувшей ночи</a:t>
            </a:r>
            <a:br>
              <a:rPr lang="ru-RU" dirty="0" smtClean="0"/>
            </a:br>
            <a:r>
              <a:rPr lang="ru-RU" dirty="0" smtClean="0"/>
              <a:t>Нездешней мольбою горят.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снова, рыдая от муки,</a:t>
            </a:r>
            <a:br>
              <a:rPr lang="ru-RU" dirty="0" smtClean="0"/>
            </a:br>
            <a:r>
              <a:rPr lang="ru-RU" dirty="0" smtClean="0"/>
              <a:t>Проклявши свое бытие,</a:t>
            </a:r>
            <a:br>
              <a:rPr lang="ru-RU" dirty="0" smtClean="0"/>
            </a:br>
            <a:r>
              <a:rPr lang="ru-RU" dirty="0" smtClean="0"/>
              <a:t>Целую я бледные руки</a:t>
            </a:r>
            <a:br>
              <a:rPr lang="ru-RU" dirty="0" smtClean="0"/>
            </a:br>
            <a:r>
              <a:rPr lang="ru-RU" dirty="0" smtClean="0"/>
              <a:t>И тихие очи ее.</a:t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548680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Я больше ее не люблю...</a:t>
            </a: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322</TotalTime>
  <Words>826</Words>
  <Application>Microsoft Office PowerPoint</Application>
  <PresentationFormat>Экран (4:3)</PresentationFormat>
  <Paragraphs>39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Базовая</vt:lpstr>
      <vt:lpstr>Николай Степанович Гумилев</vt:lpstr>
      <vt:lpstr>Биография</vt:lpstr>
      <vt:lpstr>Слайд 3</vt:lpstr>
      <vt:lpstr>Слайд 4</vt:lpstr>
      <vt:lpstr>Слайд 5</vt:lpstr>
      <vt:lpstr>Я в лес бежал из городов,  В пустыню от людей бежал...  Теперь молиться я готов, Рыдать, как прежде не рыдал.   Вот я один с самим собой...  Пора, пора мне отдохнуть:  Свет беспощадный, свет слепой  Мой выпил мозг, мне выжег грудь,  Я страшный грешник, я злодей: Мне Бог бороться силы дал,  Любил я правду и людей;  Но растоптал свой идеал... 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Николай Степанович Гумилев</dc:title>
  <dc:creator>Артем</dc:creator>
  <cp:lastModifiedBy>Ученик</cp:lastModifiedBy>
  <cp:revision>31</cp:revision>
  <dcterms:created xsi:type="dcterms:W3CDTF">2011-10-26T13:19:25Z</dcterms:created>
  <dcterms:modified xsi:type="dcterms:W3CDTF">2011-10-27T05:53:49Z</dcterms:modified>
</cp:coreProperties>
</file>